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8689E9-10DB-4AB0-AA40-D5324133CB68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C76927-8AA1-4777-96F1-B36C506F2E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images/search?q=car+wash&amp;id=F11552E438836B35BA38E315662BB988A3AECF8E&amp;FORM=IQFR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class+or+2013&amp;id=48363F8FC648E756F80E6629AFFC57EFAB888273&amp;FORM=IQFRB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Robert Pigram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18, 2012</a:t>
            </a:r>
          </a:p>
          <a:p>
            <a:r>
              <a:rPr lang="en-US" dirty="0" smtClean="0"/>
              <a:t>Journalism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Our vision is to give our underclassmen a good remembrance of our senior class.</a:t>
            </a:r>
            <a:endParaRPr lang="en-US" sz="5400" dirty="0"/>
          </a:p>
        </p:txBody>
      </p:sp>
      <p:sp>
        <p:nvSpPr>
          <p:cNvPr id="3074" name="AutoShape 2" descr="data:image/jpeg;base64,/9j/4AAQSkZJRgABAQEAYABgAAD/4QAwRXhpZgAATU0AKgAAAAgAAUACAAIAAAANAAAAGgAAAABibG9nc3BvdC5jb20AAP/bAEMACgcHCQcGCgkICQsLCgwPGRAPDg4PHhYXEhkkICYlIyAjIigtOTAoKjYrIiMyRDI2Oz1AQEAmMEZLRT5KOT9APf/bAEMBCwsLDw0PHRAQHT0pIyk9PT09PT09PT09PT09PT09PT09PT09PT09PT09PT09PT09PT09PT09PT09PT09PT09Pf/AABEIAM8Azw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gAMAwEAAhEDEQA/APZMmjNFFIQZozRRQAZozRVe9vYNPs5rq6kEcEKF3c9ABQgJ91I0iqcMyg+5xXLI+reI0Wd55tI09xmOGIAXMgPQux+5/ujn1NNPgbw84/facJ37yTTO7n8Sc1XKyPaJHWBsgEcg+lV5dSs4JCk15bxuOqvKoI/DNed+I9EvfCGmte+F9UvLS3eRIZrV286NA7Bd6bslSCRXW2/hvSrSBYVsLaUr96SaJXdz3ZmbJJNHKDqJK5NrPiBbRbW304RXd/fMUtkDZTA5Z2I6Ko6/gO9Zt14QsNWlS414vqdwv3TIdkaeyouMD65Pqa5HT/D8918RdXvPC91BptpZKLd8w+YhlYAuFTOAOBk13uiNqj6Wn9tpCl6rMrmE5VwDww9MjtTSJnPsYy+ANMsJftOgST6TfLnbNE28HPZlbII/Ktjw3rs9+11YapHHBqlhgXAT7kikfLKmf4Tg/QgitCudv/C66n4vj1K7UvZJZ+S0W8gSvvyNwHUAevehoUKltzdbxLoqzeU2r2Ak3bdpuEzn061omRVUsWAUDJJPGPWshtJ057Q2jWFqbYjb5Xkrtx9K4rS9Iuv+EvvvDRupZPDtmq3ggYnnePlhJzygOTj2pcpcaiZ1k/ieW7kMWgWD6iVOGuGcRW6n/fP3v+Ag1G8/i3y90Z0EPnlSJsAfXufwrXVVRQqKFVRhQBgAew7UtOxm6rexlaV4qkfV10fXLQWGpupaHa++G5A6lG9f9k8iujya4z4gRMPCc9/C5jutNZbuCQdVKkZGfcEium0vVLbVtPhurWaKRZI1Y+W4bbkdOKlo1hLmVy7mjNFFIoM0ZoooAM0ZoooAKKKKACiiigArkfiEri00h5P+QfHqcLXuenl54Le27FddXHatqF14r+3aPooiSxAa3u7+dN656FIl/iPqegppCbsjo25YnrRWN4a0W90Gza0utWk1GBMLbmWMK8agdCc81sj9e1Wjle5FcQwXFvJFdIjwsMOrgFSPfNNtby1vEJtLmCdU4bypA+32OK5O6T/hO9du9PMsi6BpriOfymx9rn6lSeu1fTuareLND07wnZW+u6DbDT7yC4iib7PkLLGzbSrL0bg/Wi5Sitjt4raGBpWhiSMyvvkKDG9vU+pqXNKeTwMA84rJ8T60vh7w7eaiRueJMRJ/fkPCj8zTFrexqBlbO1gxBwcHOD6fWlrzbwVptz4R8Ypp17cvM+s2AuSZO06nLKPzP5V6TikOSsMeSOPBkdEB6bmAz+dVbK0tor69uYZlmmu2Vnw4OAq4UDHYf1rjPGmjWuufEbw7Zao7tYzW82IlcrudeccevH5Vrt8NvC5QeTpzWzjpJBcOj/nmgdklqdT0orhJ7rUPh/q1kl7qEuoaBey+QHuW3TWrnp83dfr6Gu7Ix6fhQS42MjxVp8+q+Gb2wtk3SXSrD1xtBYZb8Bk1i614KttM0o3vhZf7N1Oxi3xvCdqzhRysg6NkDqa7GuZ8c64NL0hLOF2F3qJ8hGRC5iQ8PJgc/KD+dDHFvZG/4Z1g6/4c0/U2TY1zCHZfQ9D+tatY3hV9K/4R+0h0K4SeygQRIytkgjrnuD7GtmszpCiiigAooooAKKKKACiiigCtqHmf2ddeQCZfJfZjrnBx+tcz4FntD4G05reRQkMG24LHBSQff3+hznOa64jJrzj4maDoml6Jc6usJtriaeJbhoZGXzULgPlM7TkdeKaZMo8yOh0jxTaa9ePFp9teyW6glb1oCsEmP7rHrV3WL4aXot9fE/8AHtA8o4zyFNQaHruj6zb40S6hmhhVRsjGPKHYYxx9KZ4sie48H6xFEu53s5QoHf5TV9DBr3il8PtPaw8E6eJCTNcqbqUkclnO7n9K6CSKOZNksaSLwdrjIyPasnwderf+DdIuI8AG1RSPQqNp/lWz16CgUviFzXE+JZP+Eh8eaN4dUF7a0/4mF4AeDj7in8f511yX1q9m92k6SWyKxaRTkYXO78sGvM/C3hVvGkmo+JtQ1DULRdRndY47aTyy0QOBk+nHT2oKiurNz4kOdMv/AA3rYJX7JfiN2/2HHP4cGu4OCcg5B6H1rzDxd8MNPtPCuoXVtfapLNbxGZUnuN6HbyeMema7rwvfjVPC+l3nGZrZCceoGD+oNCCXw6HPeMsQeOfBt0ozJ9pkhwemGAz+PNdsw2jJ4A7txXnvxYgju/8AhG7bzWhnm1EIskZw6KcAkH6kU66+EttPa3Qk1zVri6kU7GlnwpbHG4d+cUBZNK7F8USQ+M/Eml6DprrcW9lcC6v54/mSML0XPQk88V359hgVxHwru4P+EYbS/IS3vtNmaK6jAwWbJw59c9Pwrts0IU9NAxSEBT5hChgMbzj8s0uaw9Q8IafrGoNdarJd3i8bLeSciGP6IuM/jmgSM/w7Gn/C0Ncl0z/jw+zRpdFP9WbnI6Y77euK7rNee6rZ2vgO/sNV0hRaWNxcpbX9spPlsrcCQDswOORXoIGOhzUNHRF3QtFFFIoKKKKACiquo39tpljLd3syw28S7ndjgD/E+1c7PqHibWEE2jx2mmWrcpJfIzzSDsdg+6D7nP0ppCuludZWDfeNdA067Nrc6pCJ1+9HGDIV+u0HFc7Pc+Itb1t/Dl9PbW8EUS3F3d2DMryRngRgHlCSOTnoK6nT9Os9Ktlt9PtYreJeAsagfme5+tHKTKaQ3TfFmi6vKYbHU7eSYdYmbY//AHycGsCx0ix8V6jc67qkQvYWlaGximGY44kONwU8EsQTn6Vsaz4e0vxBbmHU7OKUfwyYw6H1DDkVk+C9H1rw7DNpV+8FxpkBJsp1b95gnO1l/GqSJdRNaHR29pb2UAhtIIoIh0SNAo/IVIQCpDDcp4IPcGloqjG55/pF1/wrnUp9J1YsmhXMplsLzBKREnmNz/DWx4l8W28Nk9jocqahrF2pjt4bZg5UkY3sRwAM966O6tYL22e3u4Y54HGHjkUMrD6GqWk+HdI0HzDpWnwWrSffaMcn8Tzj2pFcyepyPiGyl8KfCiHRbZzJd3JS0BHO55Gy+PbqK7XSdOj0fR7PT4h8lrCsY9yByfzzVoqGxuAP1GcUtAOVyO5t1u7Sa3f7s0bRk/UYrj/hTKV8IPYyH95YXctuwzyPmz07deldpVDTNFs9Jub6azRka+m8+YFsrv8AUDtQCeljjPiaJJfEPhCKOJmP2/duHThl4/rXobfeNVLrTLO+u7S6uYFkns2LwOf4CRgnHerVAN3SPPPFCjwZ480/xLCCLPUm+yX6L69m+vGfqDXoZ4Pr71T1TSbLWrQW2owCaEOsgUkjDL0PFXKAk7oKM0VDeXtvp9lLdXkqxQRLud27CmScn8R9Utba10jT7qaOJLzUImkaT7qxxsGYn2zgVqL8S/DLXIjF+4Q9Jmt3EXPT5yMYqlp+gx+IdZbxHrVo2NoSwtJwCIY/77L/AHmPOOw966iSCK5ha3miR4ZBseMqCpU8EY9Klo1U1FJFoXduzIouIiZBlAHGWHqPWsfU/Gmi6TdfZJrszXfeC2jaaQfUKDj8a888F+EdO1jQPEVpJbx+dFfS29tckEvCAPlwfY13vhbQYvDehW1mix+eqA3EyjmWQ/eYnqaXKW6iRNYeNdF1G6S2S5e3uHOEiu4mgZ/90OBmt4HIrH1bS7TW9Pls7+JZYZBjJHKHsynsR61i+AdUvEfUfDmrzNNfaQ4VJm6zQH7jH3/+tSaCE+Yr3dwfEvxIOnSYNhoUQneM9JZ3+6SO4UfrXXE8nPNcb4jZvBHia58T/ZnudN1CNILxYiPMikXhWAP3gemK3tB1+18Q2jXFpHdRhDhkuITGwP48H8KpEVb3MO+1E+HPH813fxyLpup2sUQuVQsscqE4DY6Z3da68YIyCCPUUdeDyD1B71z3jvUb/RvCk2oaY+yW2kjd+Acx7gGH5GmR8R0NGaZDMlxBHNEcxyoHUj0IzT6CQooopiCisHR9autU8Ua3aBE/s/T2jhjcLy0pGXBOe1b1A2rBiivPta+IN3YeNha28KPolnLHBqE23O15OnPbB/ka9BPXrmkNxaCgDJxRXEXK6n4z8S31lFf3Gn6Fpsohla3O2S5lxkjd2AoBRudwVI6jFJXHa3pMvhTTX1jRLq+ke0Iee0nuGlS4jzhhhuQcHIIrrYJRcW0UyqyrKiuFYYYAjOD70A1bUkx+NFct8S7+fTfAl7c2kphmV4trKcH744/KulgkaW1hkf7zxqx+pANAdLknQEntTJIo5kAkRJFBDAMoIz2NZHjITHwVrIt22y/ZHIOccY5/SoPAF8+o+BNInlZ2fyfLLNyTtJX+lA7aXOhJzQDiiimSRW9tBaRmO2hSJGYuVRdoLE5JPvUtFFAB+Ga46Cfb8bvKgAO/SALjA7hsqT+GK66VnSJ2ij8yQAlUzjcewz2rgdA1Gbwlr99feM7T7LPq7kpfJKJIkVRkRcfdx+tJmtLc2xnxH46u2usNp+hlY4Yjgq1wwyzkdyo4HoTXTliTyTXD6reyeCvG7tbwtfW2vuJGs4OZ45VGC4B4Knvn0rtI38yNW2sm4Z2uMMPY+9JCq3uPqrqdhHq2lXVhOMx3MTRN7ZHWrVAODn05pmaOd+H909z4LsUmYGa13Wsn1jYr/ICtjUtRt9I064vrttsEClmI5z6AD1PSuX8GS/YPFfinRGyAl19siBJ5WQc/0q3a3S+LNdaWMCTRtMkxG38N1cD+Ieqp+pOe1BTjrcg8E+LL7XLm/sNbtVstRt9s0cO3aTC3QkeoyPzrpdRvo9M0y6vpv9XbRNK30UZrj/HmnXWlaja+MdJUtc2A2XkQ/wCW0Gefy/z0rQ8Q6pba74Nthp8hePWZYreMg84ZvnB9wA2aBtJ6oseBrGWz8K28tyMXd6zXk5xzukO79BgVr6rqMWk6Td38pAjtoWlP4DgfnVlUWNFSMYRQFUegHArgvHF8fEWvWPguxkOZnE2oOp+5EPm2/U9fyoYl70rlfwbolpdfD+9h1m5t1utdL3EvmSqGG77h559/xrf+HmttrPhaJLh1a8sWNpPg5yV4DfiMUQ/DXwpC+8aPE5xjEsjOMfQms3TdMtPBnxESzsV8mw1y3YpFnKpNGc4HsQaRbs1odz36VxUWs/8ACGa5qdtrFtcDTr25a8tr2OMug3AblfHTBFdbqGo2ulWbXV/OIYFKq0jZwCxAH6mrHJHbB5PoaZmnbczNK8SaPrh2aZqNtcvjJjVvnx/unmtOuF+KWn2Nt4ZfV40W21S2lT7NcQjZIWJxtyOoxn8q7HTpJ5dMtJLsBbh4UaUD+8VGf1oHJWV0cb8ZP+RBf/r6i/rUsXxP0WOwtfLtdVn/AHSg+XaNgYHqev4VH8Y/+RBfnH+lRf1rstMm87SbKVVZBJbxsFIwQCo4o6lKyijz3xH8T7G70O+tLfSNXP2i3kjMjwbVTIxk+1b/AMMD/wAW70rH91//AENq2fE87QeFNWlDhStpLgtyAdpxWb8PIVg+H+jKg4aDeQT3JJP86OoNrlOkooopmYUUUUAFYXjPQ4vEXhi4sZm25ZHVv7pDD+hIrdx+nX2rk/FXiUtBLpPh5BqWsORmKH5liUEEl26DgYA96THFNvQm8HIuptfeJJSslxqE7pEc58qBCVVAfwJOPWun244NcKuk+I/CXg+6tBqOnWtlZJI6XaI0k7KSSBtOFB5xnmuh8JWNzp3heyjv55p7x4/NmeVtxDNyRz6ZxSRVSL3NijGaSlHWqIPPfGfg7WdS8YW99oVw1tHe25tb6dWxsQdc/UYHHpXbaVpdroul2+n2KbLeBdqjufUn3J5NZ+r+LdP0fUYbKfzpZW2mUwrkW6MdqtIf4QSRitzoxXjcOoz0pFSbtqIyLIjI6hlYEMrDIIPUH2rz/T/At/pHjm0ks23eG4pnu1haQYglZSuAP5V6DWfrut23h7R59RvG/dQjhR1duyj3NDCLexojtn8a57w34Uj0TUNS1K4mF1qV/MzyTbcBUJyEA/LP0Fc7H8W4pFBGh3fP96ZB/SpR8VYScHRpwP8Arup/pWTrU19o7YZZjZL3ab+473NYHiXw1Jrmo6Le286QTabc+aSyk707rx9K5yb4qSCT9xoysmOr3OD+i0x/incGMhNIiD443TkgH34pfWaX8xtHJcf/AM+mdtr+i2/iLRLnTLpmWKcfeTqpByCPoQKw4E8baZZx28a6NqQiwiSOzxOVAwCw5Ga53/haGr/9Ayw/7+PUU3xO1x9vkWWmx465Lt/hS+s0u5ayTH/8+/yOkh8J6jreqW+peLruGYWrb7ewtQRAjf3mJ5Y113evJ2+JfiQqQIdMUnodjH+tVf8AhYPi3/n70/8A8Bv/AK9H1ml3B5Hj3/y7/I9G8Y+HP+Eq8PPpglWIvKkgkYH5QG5/EjP51tIojjSNc7UUKM+wxXkY8f8Aif8A5/LPP/Xr/wDXrS0L4o3MV2lt4nhgSGQ7UvYAQqn/AG17D3FVGvTm7JmeIynGYeHPUhZfed34h0s634dv9NSQRvcwtGrkcA9s+2adoGl/2L4fsdOLBzbQrGWHQkdSKp6p4r0/TZIYIhLqF5cLvhtbJRJI6/3uuAPcmrkOtWs/h/8AtiNmNqITN0+YAA5B9wQQfetTzfetqi/QRXNaL4hu/EOnXVu9v/Z2qPZrcQLu3LskU+W4PqD1Haqfh/Xr630i0utUuGu7WST7NcSSKBLZ3AO0q+MAoW/ixkZGaLj5GdjRQeDiimQc5408Lf8ACTaZiCSSO9gG6ICRlSXuUcA9D69q0fBc+lXfhyGbRrKKxj5SWBFAMci8MrepBzyat6hfW2k2Mt7fSrFbxLuZmOM47D1Pt3rJ+Hmm3FjoVxc3kRhm1K7kvfKPBRXxtBHY4AyKiRvTbsSeM83smj6P1S+vA0wz1ijG8/gSFH41n+NfEl5pdsbfRwjX/lG6kZsYihUjPX+Jj8oHfNa3ifS9TubzTNR0cWslzYtJ+5uWKpIrrg8gHBHB6Vzep6JPYaZa2d9Olzq2vajEL2fGBsU7yij+6oXAHuaExyV3dnX3l/BYadJfXriCCKPzJGb+EY/n2qvo3iDTtcs3ubGZikRxKkiFXjOM/Mp5HHNZXiCL+2vFGj6IdptlLaheIRnKoQEU+xbH5VRvr3y5/HNxGPupFbqdvWQxYx7nLrTuZ8nu3My8hZvhrqmuPEZJ9WvI7mVl5KQLMuwAegVRx7mp7O/l0vxyNa1+5NpbazYs0SzfIlvsOVRif4ivP1Jr0HTLFbDSrWzU5WCFIs+u0AVJd2VvfReVd28U8eQ2yVAwyOhwak2aTRxMHjyS68Q6XaQ6XKum6i7RwXcrbXl2jJZU6hfc1ynxO1Yar4lt9IjkJttOHmXGOhlI4H1A/ma2PHeqt4Y8fadrN3ZzTWENg8Vt5a/Ksxzx7cfpXm7s7KGvJgLnUJx50rHoXbk/gDWVadlyrdnoZZhYuq6017sFd/ojpPCvg/UPF1tJfrerY2Ky+XEfK3tKB94jntXRyfCiVY/3Gundn/lragjH4Gt3Utds/CNgumaZZSXklja+a1vEwHkwr1d2PTPYdTXRWl1He2cNzAd0c8ayIfYjIq1Qp2tYxqZtjXJzU2l6nhWt2Vx4e1y70y5mjuHgiEyyIm0MCM4x2rY0nwBr+sadBfLeafBDcRrJGpDMcHnnA4ql8T9w8d6oy8f6BH/Ku08NST+KfDun6RYSmLTrezRL66RiGdyv+pQ/kWP4VlGhT53od1bNMX9Xpcs3d3u/mZcXwq1OWLMmuWquenl25YfnkVX1L4Z3emabPeXHia2jigXc7yWpAA/AmtrwlFqWveHbPRFlu7C309Wt767UbJHZWIESZHHGCW+gqOW5vNV8IaJYahiWeTWUsp3ds7xFIxycdchMVp7Gl/KcLzHGveq/vOSvPCd/ZeGv7ai1rTry1YqIjHGwMpZtoAyOOaxdRkutNe6trlY47m1uPJlxkqOev0r0GGzhkjXSbWQLbr4pIiRSMbVHmMo9gQeK5D4qQC28Z6yg24mSKfAGOwB/lWdShT0aR3YPM8U3KEpt6P70jtrH4WweWkl7rNxNuAb9xGqKQeeM5NN8QfC2xbQ5zpTXL38f7yPzpdwkx/AR05HT3qDwbrOs22jDwwIpJdYTb5NyyloYoHUMJGY9doJwO5wK0LbSpfBnj2wQ6jeXdprMTxTSXT5zOvKntjPYVqqcF0PNqYvFT1lUb+84jwL4li8IapLctbbrG6xHc/L+9tiD274HcV6LfeG73VIZbfRdQs18P6owml6l0U8yCIjjD/oSfWsP4geDXSWTXtJjGdpa9tVGDKB1kUeoHUdxWB4L8av4WdQ5e40SY7mQcm3J/iUenqtRzOm+WWx2yowxdL29Fe8vij+q8j1LWtEuBd2WqaNGhvbKMw+QzbVnhOMx7uxGAQf8ap+H9DubqHX31iyFpBq824WhcMyjYFLMRxk4zx6CujtNTtL7To7+2uI5LSRN4lDDbt9Se1ZcPjjw/c6hFZQ6ijSzNtjOxgkh9FfG0n6GtTzLK9yt4bvpDoLw3cm+601ntbhieWMf8X4rtNY+ua7Lq2n+G20a+ns7fWbsRvNFgSKpU5UEggEEfpUfifUT4a1HxCHhkddVtY3tI1QkST4MTIMd/uk/SmeCvB2tW0WiR66sMVvo5klhjR97SyP0JGPlCgn3zTuQoa3Oh0/wJp1peRXl5NeapdxfckvpjIFPqF+6D+FdKowKWipNArkfGFxFp/iDw1f3brFaQ3EySTP91C8RC5PbJFddUc0MM6FJ445E64dQRx35poT2sc14StpLq/1PxDcRuh1B1jtkcYZbdBhCR23HLY9xXP6chu9TfRCN10+ty3t8qjiKJDuTJ9G+TH410Os/EDQ9LjljivYbm9HyQwISRJIeAu4DaOffilttJ1T5p7zWpheyEM/2eGNY1x/DgglgPUn8qa1E2kdOKQ9K4LUviO/hW9Gma7YTT3jDdDLa4CTr2bBPynPBHNc1rXxN1zVEaDTYE0uFhgyFvMlPrjsKznUjD4mdeGwlbEv9zG5J8TddXV9ah0y3kD2mnsXmx0abpj/gI/U0fDvwjaeInuNY1WBLiyXdb28Ugyrn+J/6CuOWELCYgzc5yxOSSepPua1NH8VeI9A0yOw06/txbRZ8tZLYEqCc9a5IVoObnJn0eJyvE08JHDUI3vrLVbnqeqeG7HSfBetW2j2SxvNaS5xlnkO04yxyT7VQ8D+IrbU7RNIjtbu2l0+1hAF0mxpUxjcB6ZFcfD8S/FUSYkfTpjnq0BX8ODVKXxnrp8TvrkEOnxzvai1aI7mTAbdn1zXQq9PueHUybGtfw2Z3j65Fz4u8QybmIj2QDPbCgfzr3Dwvo9voPhuy0+1A2RRDLAffYjLN+JNeBTxS3899Nfuskt7KZZNmQAT2Fblp4t8R2NjHaW+szCKIbULxozAdhkjpWSxNNSk7np1clxdShSUY7LXXrds92CAHIGOc8V5cuoR6f4J0jXJrXzY4dVkuZo48klmeRQV9Tkiud/4TTxTn/kOSf9+I/wDCqema5rmj2v2ay1eWODe0mzykbBJyTyPWr+t0+5yvh/HP7K+87Lw1azWepeGodThCahfXF3qcyEEFHK4H44auQ+LEZk8eakoGSbKL+VVpNR1abU4tRk1i8a8hUpHKWGUVuoHGKgmaa6vJbu9uZrq4lAVpJjk4HQfSs6mKg1odWEyDFQqJ1LJa9e57Z4JvEuvA+kXRkDZtEDyMcZKjBz+INY3xB1rw/d+G7yxl1S3+2ooltxE+50lXlSMdOePxryhYFSHyQ0vk5yIvMOwfh0p0caRDCIqj2GKUsZHojalwxVb/AHk7Gjr3jG/1u10KWBruO+sYN8jBcK1xkAE56gqDntzWfcXMd5qb3Ftp5sop1DzQ5BRJf4igH8J9KdRWNTFOas0enhMhpYSoqkZu6L3hPTbm/wDEVvo9tcyppczfaby2zmMqhBHHbJwK9U8Z20cvgzUolgDFIC0CIhJVx9zaByCDjpXkuk6le6Hq32/TZI0lMZidZE3K6k5x+YrrPCPinxBrHjC3t7q9SS08l5J41hVAAOhGOc5NdeHrRcVG92fOZzllalVnXjFKC8zrdH8Z2lxDLb62P7M1GzhWS4iu8LkY5dTnBGc9OadBrWs6+PO0qGDT9PbmO4u0LySjsyxgjaD2yc+1N8SeDNI8VGJ9Sgbz4cbJozhwM52+hH+NbqgKigDAAAFdXKeA6uhzWo6n4i8LWL6jdz2ur2MJDXAWHyZo0zyVwSGx6Gt8eJdH8qKRtTs0WZQ8e6ZQSCMjjPpVDXLe313TL3RI7+GKeaPZIFYM8akjJ25zTtI8N6XothFZ2NlAqKoUu0YZnx1LHqTmi2o/aWWp0BIFcR461m4u7OTTdDt571o54/7RNuM+XFkFk92I6gc461z+t/FK9v3Mfh9Ft7XBAu5l3SP7qvQD3NYXhnxXe+Gjqn7p72W+kEyvLIFVZP4iwHJz7elYOtTUuVs9SOV4udJVYwun/X3Hq2p6Fp+saI+mTwBLR1GxUG0xEcqV9CKvQI0cCI7mRkUKXIALEdzj1rzXwb4l8Qav42igur3z7Z4JJJYggVEAwF29xyRXotzeJHY3dxC0cpt0ckKwOGUZ2n0NbQkpLmR5uJw9XD1PZVN0ZHjrS7fU/COorPGC8MDTRyY+ZGUbhg/hXjdvIZLaJ2+8yAn8qX7ZqdzHPcf2hOst+hF1liRIrc4x29OKr314LIQKOA7hfwFefiZxrNKO59nk2Fq5dCdWu/daX4lyijvRXCfVbhRRRQMKKKKAsFFFFAFTUFuJlht7M4mmk2rzipLGVp7GGR/vMozS3Vql3FscspByGXqDT4olhiWNBhVGBWrnH2aj1PPhRrLGSqN+40kvUfRRRWR6AUUUUCbsFWdI1S80LVTf6eYfMMJhZZlLDBOeMEc8VSNxCOsqA/71OV1f7jK30OauLnTfMjlr0qGKg6VSzXqdAnxB8QW97b3FzeRSwecomiEKqpQkA9sg8+temeKNT/sjw1qF6j4kSIiJv9s8L+pFeIXMXn27xg4JHB9D2ra1nxXqfiDSbPT72KGKOBleZ43JM7KMDI7DvXbRxK5HzPU+VzLIm8VT+rQ9x7+Rn6Jc/wBleKtGuQ7iR7tY5ZBy0gfg5J65zXqPjXxbL4YFnDaWiXVzdF8LI5VVVepyPcivIpHEOo6ZcOcRw3kUjn0AYZNdl8T9St7rxNYW8ckbi2tnkZlYEfOwwPyXP41dGo1Qcupz5lgYTzSFG1ouy/AoeLfCVroWnRajosbRRwEJcRFywZCcbue4OM1h/Su08XXs+q+G57TStPv7qS42rkW7IqjIJ5OPTp71xsljqttCrTaLqKj7vEJb+VeThKeInQTqp3u997eZ6OU4+jRcqc5pLS36iQz3dncvNY3b2zyQtBIyAbihIJAPbp1rqfBF1b6N4C8TyTPhFmcDLfMWaIADnuSfxrkBcKJfLkWSGQ9ElQof1plxsh5bzGMjKBCpOJHH3eO5Getd9GrOm+WSNcywGGxlP21GSWt3LyJIV8u3RW42qM57cU22u9K+3XR1F43jTTp/LH/TU4Cge9aln4eEqiXVT5jnkQKcInscfeNa0dnbRLtjt4VXGMBBW1HDckueR5uY5zGvS+r0l7umvp5HK2lwlxbxsjqx2jIB5BxU1bV9oNhfLloRFL2lh+Vh+XWufeO4029FneHfuyYZu0g/xrCthHFcyPVy3PYVpKlVXK+/Rk1FFFclz6QKKKKACiiigAoooxRYWgUUhdVGWZQPUmmNcwp96aNf+BCnyt7IiVWEVdySFd2DJHEhkmkOEjHVj/hWjb+G1lG/U5jMx/5YxkrGv49T+lM8LwrcCbUnGWdjFEeu1B1x9TWzeXkOn2klzcPtijHPqT2AHrXp0KCgrvc+EzTNquIqOEHaC/HzKg8P6UP+YfB6ciopvDGmS8xwtbv2eFiCPw6Vq2fh7xDq1ut0bm20uOQbo4Hi82QqehbsDVV2vdL1ZdL1hYvNdC8FxF9ycDrweje1dNrnjRbi7pnO3ttc6KQbp/tFqxwJwMFT6MP604EMMggg9CK6p40ljaOVQ6MMMrcgisDw/wCDtV1jWdQ03T7u1hjswsi/aATlHzjGPSuOthebWB9HlufSorkxGq6PqUjE93eWthDs827lESs/Krnua7nS/hdodgub1Jb+bGGMrFV/BR/U1PZ/BsTTrJrerPMiHcsVqnlc+u7rXSt4Ei4EOta1CigAIt1uA/EgmtaFL2cLPc87NcesZX5ofCthUnimYiKeNyOu2QEj8jTwT2b/AMeFTv4E8Mum3+xLJB/0yj2H81xUX/CvPDH/AECIv++3/wAa3ueWYXie60M6VPHrMtrINrBIy4MpfHAQDndmvNfCME09xPdXqOs1uRCiuMFDjkkeuMV7tY+FtD0yTzLLSbKGQYO9YRu+ueteZ6lbf2f421+1PWWZLtMnqrr/AIg0rJ62LVSai4p6MqX159kSJIo/NubiQRQRD+Nz0z7eprUXwXqrQF5fEAjuTztjt1MS+q88ke9YGsNPZ3ul6rDA062Fx5kka/eK9yK7mHxdoM9it2urWqxN/ffDA+hXrmmQcfbXU8eo3Gl6lGsWoW2C2w/LKp6Ovt7VD4gsTfaPKqD99D+9iI7MP/rZqW4uP7d8XSa1DE0VnHALeAuu1pvViDzj0q6ADweQeMUb6DTa1RQ0DwDruv6PZ6jb3+mrBcoGG5XLL6gj14rZ/wCFSaz21ix/8B2/xrf+EjsfB0sDHKW17NFH7KDnH6mu5wPSsvY0+x3f2rjNvaM8th+EF95eZ9fjV/8AYtAR+pqSP4OyebmbxFMyY6JbKDn6kmvTsUU1Tguhm8xxT3qP7zzdfg7bGQF9d1ArnkBUGf0q2vwh0cMC2o6s691My4P5LXe0U+SPYh4zEP8A5eP72cYnwp8OLIGZLxwP4WumxVmD4a+FoGyNLV+2JJXYfqa6qjFHKuxm69V7yf3nOxeAPDEEokTQ7PcOmUz/ADpknw88KyszHQ7MO2eQmK6WkPtVGfMzwzw/ELbShagENbTSwsCMHKueTS67p76jppjhAaaORZURjw5U/dP1Ga2fF2nN4b8XS3LLjTNXcOsnaKfGCp9N2MioPzpgb1h4z0a+sjcS30NpIg/fQXDbHiPcY7j3FcvrWrReKtesH0/e2nacWczMuFmkPAC57D1p89nbXLK09vDKy9C6AkfnUwUKAFAUAYAAwBQAVqeAnRvH96FxuXTlD4/3+Kxbu7hsbV5522on5sewA7muv+Gvhy6023vNY1SPyr7U2DeUesUY+6p9+9AHc0UUUhBRS4oxRYLCV5/8StCuS1t4j06IyzWSGO6iUZMsJOcj3U816DikIyKYzxe0vIL+3FxayiWJv4h/I0otLcTGUW8IkPBfyxn866/XPhha3N09/oFydJvX5dUXdDL/ALyf4VwmuXGqeEZ0g160gk38rLaS8MPXaelAGlnPequoX8em2MtzJk7RhVHVmPQCs208TJqd7FZaXaSTXUzbUErBFH1PNei+G/h61vdRal4ilju72MhobePPkW59QD95vc0AaHw90STQ/BtnDOCLmfNxOD2d+cfgMD8K6igA4pcUAJRS4oxSsKwlFLijFFgsJRS4oxRYLCUUuKMUWCxS1XSrLWtPksdRt0ntpRhkb9CPQ+9ec3nw613RnxoV3FqNlk7be7bZJGPRX6H8a9TxRimM8dl03xLBsD+Gbtmbr5U8bAfjmp4fDXi67YrHpNpZjPElzchsf8BUV63ijFAHE+G/h3Hpt4uoa3dDU79OYsptig/3V9fc12uKXFGKAEopcUYpWFY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400425" y="-931863"/>
            <a:ext cx="1971675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Fundraisers</a:t>
            </a:r>
            <a:endParaRPr lang="en-US" dirty="0"/>
          </a:p>
        </p:txBody>
      </p:sp>
      <p:pic>
        <p:nvPicPr>
          <p:cNvPr id="2049" name="Picture 1" descr="C:\Documents and Settings\Student148\Local Settings\Temporary Internet Files\Content.IE5\U967PGI3\MC9002451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2960353" cy="2209800"/>
          </a:xfrm>
          <a:prstGeom prst="rect">
            <a:avLst/>
          </a:prstGeom>
          <a:noFill/>
        </p:spPr>
      </p:pic>
      <p:pic>
        <p:nvPicPr>
          <p:cNvPr id="2050" name="Picture 2" descr="C:\Documents and Settings\Student148\Local Settings\Temporary Internet Files\Content.IE5\A6JCUFHQ\MP9004384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648200"/>
            <a:ext cx="1827711" cy="1825972"/>
          </a:xfrm>
          <a:prstGeom prst="rect">
            <a:avLst/>
          </a:prstGeom>
          <a:noFill/>
        </p:spPr>
      </p:pic>
      <p:pic>
        <p:nvPicPr>
          <p:cNvPr id="2051" name="Picture 3" descr="C:\Documents and Settings\Student148\Local Settings\Temporary Internet Files\Content.IE5\BECLKRIX\MC9004127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895600"/>
            <a:ext cx="5291253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Made It!</a:t>
            </a:r>
            <a:endParaRPr lang="en-US" dirty="0"/>
          </a:p>
        </p:txBody>
      </p:sp>
      <p:sp>
        <p:nvSpPr>
          <p:cNvPr id="17410" name="AutoShape 2" descr="data:image/jpeg;base64,/9j/4AAQSkZJRgABAQEAYABgAAD/4QA6RXhpZgAATU0AKgAAAAgAAUACAAIAAAAYAAAAGgAAAAB0b3RhbGdyYXBoaWNzb25saW5lLmNvbQD/2wBDAAoHBwkHBgoJCAkLCwoMDxkQDw4ODx4WFxIZJCAmJSMgIyIoLTkwKCo2KyIjMkQyNjs9QEBAJjBGS0U+Sjk/QD3/2wBDAQsLCw8NDx0QEB09KSMpPT09PT09PT09PT09PT09PT09PT09PT09PT09PT09PT09PT09PT09PT09PT09PT09PT3/wAARCABn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x3fzG+Zup70sSzTSKkW9nY4VQeSaY/8ArG+pq9pTGMXcwODHbttI6gkhf/ZqUnZXJk7K446XMpIa8tFYcEG5Xg0o0i7cr5U0MqltpaOYEIcE/N6DAP5UWOki9jjLXKRNLIY41ZWO4gAnoOOorT8I6fPd3N/ChMe6zddzg4BOBz+tYVKvJFyvsYVa3s4uXNt5GYulTOwVb2zLE4AFyOaoyiWGRo3ZgykqRnoRVzSYI2vfOmfbDbYlc4JyAwGAPckVVlDSyu56sxb861Td7M1i3zNNk8On3E0CzGeGJHzt82YKWx1xmm3NpPaLGzyI6yZ2tHIGBx16fWpb9dtnpw/6YH5e4+dufxq9bARS6ahwwige4PHGTuYf+gipc2lf1/Ah1Glzev4XKR0u5QAS3FvE+ASkk6qw+ozxTZNPuI4XlWaGVU5fypg5UepA7e9T6To0+uyylZlVgwyXBJYtn0+lP0ZGsvELLvDCAS7yOQwVWz+HFS6lrq+q6ClVa5kndrVornS7lcebPBE5Gdkk6qw+ozxTJdPuI4XlWaGVU5YRTBio6ZIHareiaBd+JJrgxTIrxgO7SEncSf51HYQmz1uWJmDrCJVkx0YBWz+HFHtNXG+q3Qe11lFSu1uihC7iUfMfzopsP+tWitzoGP8A6xvqa2/D1i15bXigZzsX9Sf6CsV/9Y31NemfCfRTqNpeSFcgOAP0/wDr1M+iIn0Xn/wTjdaiNg1pboSrRhpMg4IJb/7Greg6vfyXfkG4kdXR8hmJ/hNdLbeHV134g3ENzblrVUKoWHBxycfrWn/wiNtY+ObOzs7bYgjJdgOCTg4/LNcsuWcbNXv+upyTcKkLNXu/xepxN1pR0/Tpxt5lKIPzz/Sq0Oi3MpChCM8ZxXpWu6Mja/a2WzJ+U4/2j0/nWhNoslreR2OIzJOAFKqRjJIPX2BP4VjXrVYyfs43V1+iOfEYirGcvZxvql99kecXWhmacYHyhQkY/wBlR/k/jQdLKzpH3+xtGB/wIg/oa9SbQ7H+0Y7YyKLlAdkWfUZ/kKy7rwub3WntYiI5oiWDf3RgH+tb13yxio662/A6MRJwjFQ11t+Bx2lW15o3mfZYoyXIJLqTgj8fetGWee80q+guLeJJXj+V4kxwSA2fzq2+m3Vv4kj00uJULeWzYxhvaumuNEdNXitbdU3yQsx39MZ/+tWFWMKic1D3k118znrQhVUqkafvprru77Hn2kQX2ieb9kjj/e43b1J6Z9/eqPiT7ZLYS3Dt5Jz86xkhXUnB49c4+td5Pp0MV01kUjFwJBENhPU4/wAaw/itaLpWm20CjDTPn8B/+qrpShVlKfJaSaTLoSp15yqclpJpO55hD/rhRRCczLRXeemNb/WN9TXrPwd8U2mmWt1Y3MZySHBQZY/h+f6V5M/+sb6mrWnSvFfQGMsGMigFfqKzqJuN47oyqqTjeLs1sfSN38QPDunuFuGaGU8gNGAT+tZnhzxXaXF5f6jdQyZuXAjCJuwq5H+FeMXNjv1GYzX373zGJ/dlgpz03d/wrqdF1q2020FvNO8oHQpEeK4a88QoxlBXa8nY87ETxKhGVNc0l5O39fM9Zbxjo6yDdFOHPQmIZ/nVFNfs/wDhJJL+SKbyfs4ijGwbgc5JxniuRmAlniYMccFcDrnpTJdd0+KV4y0zlCQSiAjPfmuX6zjJ25Yp/wBepyPF4+pblgnbX+tTVvPiHYWfjKeSPTbudPLW2DgKAr4L4+uKND8exav4la//ALMubeE2yBhIASUJ4ZfXkflXG3ECTXU7J5hZp5bhTlfmzHsQD6da6bR9LFho1rBGZmCxj/WEEjPNa161WFNNLX9eptiK9anTTS966+/r/wAMdq3jHRVkAaGYP2zCM/zrLXXv+Ki/tF4D5OzyfLGCwTrn655/SuFubuG6vwkEz70J6xnaccnn8KvS6zBbWazyyZBbaoAyWPesa1fGvltHXfY56+Jx75bR132O8u/HXh+xAkuxJDnozxD+ea8W+J3jGHxXq6CzUfZbcbUb+9707xNq8OpoA0ssMS9CYCR+YNcrNYRG2kntbkTiIjevllSoPAPPUZ4/EV6OHnUnFOsrP0Z6uFqVZxTrqz7WZTh/1y0UsP8ArlorsO4a/wDrG+prT0SZbSWa9aPf5CAr7MWC5HuATisx/wDWN9TV+wCS2N3CZ4oXcoR5jEAgZJ5+uKiexFT4TZh1C1m+aOZRIRwHO0/jmpwH2kQyDZjA5/PmrHhS1i01nju4UnaZhgiIuFUA9yOM5qh41OPEAW0HkokKDEY28nJ7fWsI4nmreyS87nNDGc+I9io9L3Osgkng8GrKJFWRSY48tkqpOOuPrWDbwyG3MUancB/DliPc4o1O7ng8C6fBHK3mllLHPPIZv6im+E7e/wBStr8C4ZWUxgHjnqcVlTrKnTnUltd/nYxp140qU6stuZ/nYhFrNHPjaIVUEDKkE+/IyfrXQS6nfW3hmzt43UtKH3HdyEB6D6/yrlvEV1f2+pi3aZi0MSIxIBycZ/rUmo3k7aZb+XNKk9rFGhwBht4LfUEVtJxqKDe25vKUaqpya0ev9fejS0+3um+0MXUAwk8++B/Wl1SO4EyoxREiiVRhgNuQC2M8ZyetVvBsFxq11eJd3ExjEa5G4jPzZx+laOq+BTc3VxeG+kYMxcRLHkgegJNYVMZRpV3Cbsznq4+hRxDhUdmjGe6+yFzOpkQL0QFv6Y+pNYlhIJL27kRAkRglYoOmNpwPzxWjNNcvNqbuZwjRNhGY4G5gAPTvWbZRmG1v5G4/cBR+LqP8a6uZyi7nXzucHf8Aq5Si/wBctFEX+uWitjoGP/rG+prb8P6cZAb0gEodsQIz8394/TI/H6Vit/rG+pr0XwVpv2jQUk29Xb+Z/wAKietl3InrZdzJNjMTkySk+pc0xtKZjyCWPryTV3XNfXR9Te0Ft5pUZJ3AY9ulY974skubV4obfyXbjfvyQO+OBSvp7qJUtPdj+RsXcSXdhBFFhljkYZHIO1VX/Gt3wfafZbS64xukH6D/AOvVDwZpxutBRyv8TY/M/wCFXZ9ci0O8+wGPMjvnPbkgY/SvNxlKTwvs4atv9WeVjqMvqfsqerb/AFZhaxYm51a8mxndI2PoOP6VC9p55ulUZX7QB/3ymP612DaXi1aVl6ruP48/1rJ8L2h1CznnK8NO56ep/wDrV2KNuSPZf1+R3Rjy+zh2X6f8Am8HWYtftbEYLFB/OtbXXZdGuRG5V2UKCpweSBXO6zqh0HWLaIHEbHdIB6YA/wAaq/8ACSNJYSTzIH/fhcA4wNuf6V5dfCTnivbPa6/DT9DxsTgpzxntn8N1+Gn6FR7KeVdsksrr6M5IrL1tGsbSOBEwJzud/XaeF/r+I9K6/wAPT/26JWWLYIzg9Dnp7e9YnxAiFq9rB0OSx/IV7N07WXU9+6aVl1OQh/1y0UQf65aK1NhG/wBY31Ne8fDfSt3g60kZfvkn/P514O/+sb6mvqXwJZLb+CtMQjnysn86l/EiH8a+Z8/+I7G5v/Fdy4t5mgaYKHCnG3jvXe6j8MdGsdAlvyku5IRJjcepA9/evYPscH/PGP8A74Fcr8T5RZ+AtQZOGdQorNwajq+hk4NQ1ey9Dn/hxpO/wZZyFf8AWZP+fzrz/X4Jbv4ifLE7QrOq7tp28H1r2b4ci2k8D6cLdw4RMMR2P+cV0P8AZ9pnP2aHOc58tev5UcrlBW/q41BzgrP+mcZ4isvsPhu7k28pFtGByTwKxvhppLf8IlG0iEOznIYcjv8A1rqfHF/a29ra6eXxc3k6hEHUgZ/z+FdNHawxIEjRVUdlUAULWq/JL9QXvVn2SX6nhuqaOmufFMWM8bNbYKZGQMg88+1T+NvA9hoOhiWxhle4d9qDkntniu71S4s4PibpcErRxEwMwGMbmOf8RXYtbRPjeitj1UGpjHmv5MiEObmV9U/+CeP/AAq0mRtMvZJomRzIBtZcEf5xXH/FVgvitoB/yyQD/P5V9GSra2cEksgSKJBudsAAAV8v+OtWi1rxdf3ducxM+FPtVpWaXq/6+80UbNR9X/X3mDB/rloog/1y0VqbD3gkErfLzk9xXWW/xL8VWtukMF2EjjUKqgcAfnRRUuKe5MoqW5J/wtLxd/z/AH6f/Xqjq/jrxFrunvZahciWByCV/wAmiilyRF7OJHofjLX/AA7Zm10248qItux7/nWl/wALS8Xf8/36f/Xooo5Ih7OJk3fizXL7WoNVuZvMuoP9WT0Hv1rW/wCFpeLv+f79P/r0UUckewezj2MfVPE+taxqdvf3k265t/uOK2P+FpeLv+f7/P50UUckQ9nHsVtR+IXifVLGS0urwtFIMMBx/WuV8mT+7+tFFUopbDjFR2JLe3kMygLz9RRRRTK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19550" y="-452438"/>
            <a:ext cx="981075" cy="981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7" name="Picture 9" descr="C:\Documents and Settings\Student148\My Documents\My Pictures\imagesCAJGD2J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28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Robert Pigram</vt:lpstr>
      <vt:lpstr>Vision</vt:lpstr>
      <vt:lpstr>Fundraisers</vt:lpstr>
      <vt:lpstr>We Made It!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Pigram</dc:title>
  <dc:creator>Student148</dc:creator>
  <cp:lastModifiedBy>Student148</cp:lastModifiedBy>
  <cp:revision>4</cp:revision>
  <dcterms:created xsi:type="dcterms:W3CDTF">2012-09-18T15:16:32Z</dcterms:created>
  <dcterms:modified xsi:type="dcterms:W3CDTF">2012-09-18T15:54:04Z</dcterms:modified>
</cp:coreProperties>
</file>